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652" r:id="rId3"/>
    <p:sldId id="646" r:id="rId5"/>
    <p:sldId id="628" r:id="rId6"/>
    <p:sldId id="630" r:id="rId7"/>
    <p:sldId id="631" r:id="rId8"/>
    <p:sldId id="632" r:id="rId9"/>
  </p:sldIdLst>
  <p:sldSz cx="10691495" cy="7559675"/>
  <p:notesSz cx="7102475" cy="10234295"/>
  <p:custDataLst>
    <p:tags r:id="rId13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38150" indent="14605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876300" indent="2921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13815" indent="43815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751965" indent="584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919730" algn="l" defTabSz="1167765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3503930" algn="l" defTabSz="1167765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4088130" algn="l" defTabSz="1167765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4671695" algn="l" defTabSz="1167765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5" userDrawn="1">
          <p15:clr>
            <a:srgbClr val="A4A3A4"/>
          </p15:clr>
        </p15:guide>
        <p15:guide id="2" pos="34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6387" autoAdjust="0"/>
  </p:normalViewPr>
  <p:slideViewPr>
    <p:cSldViewPr showGuides="1">
      <p:cViewPr>
        <p:scale>
          <a:sx n="90" d="100"/>
          <a:sy n="90" d="100"/>
        </p:scale>
        <p:origin x="1776" y="552"/>
      </p:cViewPr>
      <p:guideLst>
        <p:guide orient="horz" pos="2375"/>
        <p:guide pos="3425"/>
      </p:guideLst>
    </p:cSldViewPr>
  </p:slideViewPr>
  <p:outlineViewPr>
    <p:cViewPr>
      <p:scale>
        <a:sx n="33" d="100"/>
        <a:sy n="33" d="100"/>
      </p:scale>
      <p:origin x="0" y="-301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gs" Target="tags/tag2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页眉占位符 1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3077739" cy="513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wrap="square" lIns="99066" tIns="49533" rIns="99066" bIns="49533" numCol="1" anchor="t" anchorCtr="0" compatLnSpc="1"/>
          <a:lstStyle>
            <a:lvl1pPr eaLnBrk="0" hangingPunct="0">
              <a:buFont typeface="Arial" panose="020B0604020202020204" pitchFamily="34" charset="0"/>
              <a:buNone/>
              <a:defRPr sz="13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075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4023092" y="0"/>
            <a:ext cx="3077739" cy="513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wrap="square" lIns="99066" tIns="49533" rIns="99066" bIns="49533" numCol="1" anchor="t" anchorCtr="0" compatLnSpc="1"/>
          <a:lstStyle>
            <a:lvl1pPr algn="r" eaLnBrk="0" hangingPunct="0">
              <a:buFont typeface="Arial" panose="020B0604020202020204" pitchFamily="34" charset="0"/>
              <a:buNone/>
              <a:defRPr/>
            </a:lvl1pPr>
          </a:lstStyle>
          <a:p>
            <a:pPr>
              <a:defRPr/>
            </a:pPr>
            <a:fld id="{F7F7F73B-78B5-4ED0-9026-FE9E6B3683A6}" type="datetime1">
              <a:rPr lang="zh-CN" altLang="en-US"/>
            </a:fld>
            <a:endParaRPr lang="zh-CN" altLang="en-US" sz="1300"/>
          </a:p>
        </p:txBody>
      </p:sp>
      <p:sp>
        <p:nvSpPr>
          <p:cNvPr id="3076" name="幻灯片图像占位符 3"/>
          <p:cNvSpPr>
            <a:spLocks noGrp="1" noRot="1" noChangeAspect="1" noChangeArrowheads="1"/>
          </p:cNvSpPr>
          <p:nvPr>
            <p:ph type="sldImg" idx="9"/>
          </p:nvPr>
        </p:nvSpPr>
        <p:spPr bwMode="auto">
          <a:xfrm>
            <a:off x="1109663" y="1279525"/>
            <a:ext cx="488315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7" name="备注占位符 4"/>
          <p:cNvSpPr>
            <a:spLocks noGrp="1" noRot="1" noChangeAspect="1" noChangeArrowheads="1"/>
          </p:cNvSpPr>
          <p:nvPr/>
        </p:nvSpPr>
        <p:spPr bwMode="auto">
          <a:xfrm>
            <a:off x="710248" y="4925407"/>
            <a:ext cx="5681980" cy="402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66" tIns="49533" rIns="99066" bIns="49533" anchor="ctr"/>
          <a:lstStyle/>
          <a:p>
            <a:pPr eaLnBrk="0" hangingPunct="0">
              <a:spcBef>
                <a:spcPct val="30000"/>
              </a:spcBef>
              <a:buFont typeface="Arial" panose="020B0604020202020204" pitchFamily="34" charset="0"/>
              <a:buNone/>
            </a:pPr>
            <a:r>
              <a:rPr lang="zh-CN" altLang="en-US" sz="1300"/>
              <a:t>单击此处编辑母版文本样式</a:t>
            </a:r>
            <a:endParaRPr lang="zh-CN" altLang="en-US" sz="1300"/>
          </a:p>
          <a:p>
            <a:pPr eaLnBrk="0" hangingPunct="0">
              <a:spcBef>
                <a:spcPct val="30000"/>
              </a:spcBef>
              <a:buFont typeface="Arial" panose="020B0604020202020204" pitchFamily="34" charset="0"/>
              <a:buNone/>
            </a:pPr>
            <a:r>
              <a:rPr lang="zh-CN" altLang="en-US" sz="1300"/>
              <a:t>第二级</a:t>
            </a:r>
            <a:endParaRPr lang="zh-CN" altLang="en-US" sz="1300"/>
          </a:p>
          <a:p>
            <a:pPr eaLnBrk="0" hangingPunct="0">
              <a:spcBef>
                <a:spcPct val="30000"/>
              </a:spcBef>
              <a:buFont typeface="Arial" panose="020B0604020202020204" pitchFamily="34" charset="0"/>
              <a:buNone/>
            </a:pPr>
            <a:r>
              <a:rPr lang="zh-CN" altLang="en-US" sz="1300"/>
              <a:t>第三级</a:t>
            </a:r>
            <a:endParaRPr lang="zh-CN" altLang="en-US" sz="1300"/>
          </a:p>
          <a:p>
            <a:pPr eaLnBrk="0" hangingPunct="0">
              <a:spcBef>
                <a:spcPct val="30000"/>
              </a:spcBef>
              <a:buFont typeface="Arial" panose="020B0604020202020204" pitchFamily="34" charset="0"/>
              <a:buNone/>
            </a:pPr>
            <a:r>
              <a:rPr lang="zh-CN" altLang="en-US" sz="1300"/>
              <a:t>第四级</a:t>
            </a:r>
            <a:endParaRPr lang="zh-CN" altLang="en-US" sz="1300"/>
          </a:p>
          <a:p>
            <a:pPr eaLnBrk="0" hangingPunct="0">
              <a:spcBef>
                <a:spcPct val="30000"/>
              </a:spcBef>
              <a:buFont typeface="Arial" panose="020B0604020202020204" pitchFamily="34" charset="0"/>
              <a:buNone/>
            </a:pPr>
            <a:r>
              <a:rPr lang="zh-CN" altLang="en-US" sz="1300"/>
              <a:t>第五级</a:t>
            </a:r>
            <a:endParaRPr lang="zh-CN" altLang="en-US"/>
          </a:p>
        </p:txBody>
      </p:sp>
      <p:sp>
        <p:nvSpPr>
          <p:cNvPr id="3078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107"/>
            <a:ext cx="3077739" cy="51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wrap="square" lIns="99066" tIns="49533" rIns="99066" bIns="49533" numCol="1" anchor="b" anchorCtr="0" compatLnSpc="1"/>
          <a:lstStyle>
            <a:lvl1pPr eaLnBrk="0" hangingPunct="0">
              <a:buFont typeface="Arial" panose="020B0604020202020204" pitchFamily="34" charset="0"/>
              <a:buNone/>
              <a:defRPr sz="13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079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092" y="9721107"/>
            <a:ext cx="3077739" cy="51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wrap="square" lIns="99066" tIns="49533" rIns="99066" bIns="49533" numCol="1" anchor="b" anchorCtr="0" compatLnSpc="1"/>
          <a:lstStyle>
            <a:lvl1pPr algn="r" eaLnBrk="0" hangingPunct="0">
              <a:buFont typeface="Arial" panose="020B0604020202020204" pitchFamily="34" charset="0"/>
              <a:buNone/>
              <a:defRPr/>
            </a:lvl1pPr>
          </a:lstStyle>
          <a:p>
            <a:pPr>
              <a:defRPr/>
            </a:pPr>
            <a:fld id="{B4DFB5A4-1391-484F-81B0-2B7D46BD3892}" type="slidenum">
              <a:rPr lang="zh-CN" altLang="en-US"/>
            </a:fld>
            <a:endParaRPr lang="zh-CN" altLang="en-US" sz="13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/>
  <p:notesStyle>
    <a:lvl1pPr algn="l" defTabSz="0" rtl="0" eaLnBrk="0" fontAlgn="base" hangingPunct="0">
      <a:spcBef>
        <a:spcPct val="30000"/>
      </a:spcBef>
      <a:spcAft>
        <a:spcPct val="0"/>
      </a:spcAft>
      <a:defRPr sz="1535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algn="l" defTabSz="0" rtl="0" eaLnBrk="0" fontAlgn="base" hangingPunct="0">
      <a:spcBef>
        <a:spcPct val="30000"/>
      </a:spcBef>
      <a:spcAft>
        <a:spcPct val="0"/>
      </a:spcAft>
      <a:defRPr sz="1535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algn="l" defTabSz="0" rtl="0" eaLnBrk="0" fontAlgn="base" hangingPunct="0">
      <a:spcBef>
        <a:spcPct val="30000"/>
      </a:spcBef>
      <a:spcAft>
        <a:spcPct val="0"/>
      </a:spcAft>
      <a:defRPr sz="1535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algn="l" defTabSz="0" rtl="0" eaLnBrk="0" fontAlgn="base" hangingPunct="0">
      <a:spcBef>
        <a:spcPct val="30000"/>
      </a:spcBef>
      <a:spcAft>
        <a:spcPct val="0"/>
      </a:spcAft>
      <a:defRPr sz="1535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algn="l" defTabSz="0" rtl="0" eaLnBrk="0" fontAlgn="base" hangingPunct="0">
      <a:spcBef>
        <a:spcPct val="30000"/>
      </a:spcBef>
      <a:spcAft>
        <a:spcPct val="0"/>
      </a:spcAft>
      <a:defRPr sz="1535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919730" algn="l" defTabSz="1167765" rtl="0" eaLnBrk="1" latinLnBrk="0" hangingPunct="1">
      <a:defRPr sz="1535" kern="1200">
        <a:solidFill>
          <a:schemeClr val="tx1"/>
        </a:solidFill>
        <a:latin typeface="+mn-lt"/>
        <a:ea typeface="+mn-ea"/>
        <a:cs typeface="+mn-cs"/>
      </a:defRPr>
    </a:lvl6pPr>
    <a:lvl7pPr marL="3503930" algn="l" defTabSz="1167765" rtl="0" eaLnBrk="1" latinLnBrk="0" hangingPunct="1">
      <a:defRPr sz="1535" kern="1200">
        <a:solidFill>
          <a:schemeClr val="tx1"/>
        </a:solidFill>
        <a:latin typeface="+mn-lt"/>
        <a:ea typeface="+mn-ea"/>
        <a:cs typeface="+mn-cs"/>
      </a:defRPr>
    </a:lvl7pPr>
    <a:lvl8pPr marL="4088130" algn="l" defTabSz="1167765" rtl="0" eaLnBrk="1" latinLnBrk="0" hangingPunct="1">
      <a:defRPr sz="1535" kern="1200">
        <a:solidFill>
          <a:schemeClr val="tx1"/>
        </a:solidFill>
        <a:latin typeface="+mn-lt"/>
        <a:ea typeface="+mn-ea"/>
        <a:cs typeface="+mn-cs"/>
      </a:defRPr>
    </a:lvl8pPr>
    <a:lvl9pPr marL="4671695" algn="l" defTabSz="1167765" rtl="0" eaLnBrk="1" latinLnBrk="0" hangingPunct="1">
      <a:defRPr sz="153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-2228850" y="0"/>
            <a:ext cx="6802438" cy="4810125"/>
          </a:xfrm>
        </p:spPr>
      </p:sp>
      <p:sp>
        <p:nvSpPr>
          <p:cNvPr id="5123" name="文本占位符 2"/>
          <p:cNvSpPr>
            <a:spLocks noGrp="1" noRot="1" noChangeAspect="1" noChangeArrowheads="1"/>
          </p:cNvSpPr>
          <p:nvPr>
            <p:ph type="body" idx="4294967295"/>
          </p:nvPr>
        </p:nvSpPr>
        <p:spPr bwMode="auto">
          <a:xfrm>
            <a:off x="651060" y="1533416"/>
            <a:ext cx="8167846" cy="365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66" tIns="49533" rIns="99066" bIns="49533"/>
          <a:lstStyle/>
          <a:p>
            <a:r>
              <a:rPr lang="en-US" altLang="zh-CN" smtClean="0"/>
              <a:t>ppt</a:t>
            </a:r>
            <a:r>
              <a:rPr lang="zh-CN" altLang="en-US" smtClean="0">
                <a:ea typeface="宋体" panose="02010600030101010101" pitchFamily="2" charset="-122"/>
              </a:rPr>
              <a:t>建议字体：微软雅黑。</a:t>
            </a:r>
            <a:endParaRPr lang="zh-CN" altLang="en-US" smtClean="0">
              <a:ea typeface="宋体" panose="02010600030101010101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2198688" y="0"/>
            <a:ext cx="731837" cy="517525"/>
          </a:xfrm>
        </p:spPr>
      </p:sp>
      <p:sp>
        <p:nvSpPr>
          <p:cNvPr id="25603" name="文本占位符 2"/>
          <p:cNvSpPr>
            <a:spLocks noGrp="1" noRot="1" noChangeAspect="1" noChangeArrowheads="1"/>
          </p:cNvSpPr>
          <p:nvPr>
            <p:ph type="body" idx="4294967295"/>
          </p:nvPr>
        </p:nvSpPr>
        <p:spPr bwMode="auto">
          <a:xfrm>
            <a:off x="651060" y="1533416"/>
            <a:ext cx="8167846" cy="365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66" tIns="49533" rIns="99066" bIns="49533"/>
          <a:lstStyle/>
          <a:p>
            <a:endParaRPr lang="zh-CN" altLang="en-US" dirty="0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-285750" y="-366713"/>
            <a:ext cx="1585913" cy="1122363"/>
          </a:xfrm>
        </p:spPr>
      </p:sp>
      <p:sp>
        <p:nvSpPr>
          <p:cNvPr id="41987" name="备注占位符 2"/>
          <p:cNvSpPr>
            <a:spLocks noGrp="1" noRot="1" noChangeAspect="1" noChangeArrowheads="1"/>
          </p:cNvSpPr>
          <p:nvPr>
            <p:ph type="body" idx="4294967295"/>
          </p:nvPr>
        </p:nvSpPr>
        <p:spPr bwMode="auto">
          <a:xfrm>
            <a:off x="649417" y="1531639"/>
            <a:ext cx="8167846" cy="365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66" tIns="49533" rIns="99066" bIns="49533"/>
          <a:lstStyle/>
          <a:p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-285750" y="-366713"/>
            <a:ext cx="1585913" cy="1122363"/>
          </a:xfrm>
        </p:spPr>
      </p:sp>
      <p:sp>
        <p:nvSpPr>
          <p:cNvPr id="44035" name="备注占位符 2"/>
          <p:cNvSpPr>
            <a:spLocks noGrp="1" noRot="1" noChangeAspect="1" noChangeArrowheads="1"/>
          </p:cNvSpPr>
          <p:nvPr>
            <p:ph type="body" idx="4294967295"/>
          </p:nvPr>
        </p:nvSpPr>
        <p:spPr bwMode="auto">
          <a:xfrm>
            <a:off x="649417" y="1531639"/>
            <a:ext cx="8167846" cy="365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66" tIns="49533" rIns="99066" bIns="49533"/>
          <a:lstStyle/>
          <a:p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-285750" y="-366713"/>
            <a:ext cx="1585913" cy="1122363"/>
          </a:xfrm>
        </p:spPr>
      </p:sp>
      <p:sp>
        <p:nvSpPr>
          <p:cNvPr id="46083" name="备注占位符 2"/>
          <p:cNvSpPr>
            <a:spLocks noGrp="1" noRot="1" noChangeAspect="1" noChangeArrowheads="1"/>
          </p:cNvSpPr>
          <p:nvPr>
            <p:ph type="body" idx="4294967295"/>
          </p:nvPr>
        </p:nvSpPr>
        <p:spPr bwMode="auto">
          <a:xfrm>
            <a:off x="649417" y="1531639"/>
            <a:ext cx="8167846" cy="365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66" tIns="49533" rIns="99066" bIns="49533"/>
          <a:lstStyle/>
          <a:p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-285750" y="-366713"/>
            <a:ext cx="1585913" cy="1122363"/>
          </a:xfrm>
        </p:spPr>
      </p:sp>
      <p:sp>
        <p:nvSpPr>
          <p:cNvPr id="46083" name="备注占位符 2"/>
          <p:cNvSpPr>
            <a:spLocks noGrp="1" noRot="1" noChangeAspect="1" noChangeArrowheads="1"/>
          </p:cNvSpPr>
          <p:nvPr>
            <p:ph type="body" idx="4294967295"/>
          </p:nvPr>
        </p:nvSpPr>
        <p:spPr bwMode="auto">
          <a:xfrm>
            <a:off x="649417" y="1531639"/>
            <a:ext cx="8167846" cy="365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66" tIns="49533" rIns="99066" bIns="49533"/>
          <a:lstStyle/>
          <a:p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5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5"/>
            </a:lvl1pPr>
            <a:lvl2pPr marL="504190" indent="0" algn="ctr">
              <a:buNone/>
              <a:defRPr sz="2205"/>
            </a:lvl2pPr>
            <a:lvl3pPr marL="1007745" indent="0" algn="ctr">
              <a:buNone/>
              <a:defRPr sz="1985"/>
            </a:lvl3pPr>
            <a:lvl4pPr marL="1511935" indent="0" algn="ctr">
              <a:buNone/>
              <a:defRPr sz="1765"/>
            </a:lvl4pPr>
            <a:lvl5pPr marL="2016125" indent="0" algn="ctr">
              <a:buNone/>
              <a:defRPr sz="1765"/>
            </a:lvl5pPr>
            <a:lvl6pPr marL="2519680" indent="0" algn="ctr">
              <a:buNone/>
              <a:defRPr sz="1765"/>
            </a:lvl6pPr>
            <a:lvl7pPr marL="3023870" indent="0" algn="ctr">
              <a:buNone/>
              <a:defRPr sz="1765"/>
            </a:lvl7pPr>
            <a:lvl8pPr marL="3528060" indent="0" algn="ctr">
              <a:buNone/>
              <a:defRPr sz="1765"/>
            </a:lvl8pPr>
            <a:lvl9pPr marL="4031615" indent="0" algn="ctr">
              <a:buNone/>
              <a:defRPr sz="1765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526C5-5443-489E-ADA5-DFC9EE422D7A}" type="slidenum">
              <a:rPr lang="zh-CN" altLang="en-US" smtClean="0"/>
            </a:fld>
            <a:endParaRPr lang="zh-CN" altLang="en-US" sz="2105" b="1" i="1">
              <a:solidFill>
                <a:schemeClr val="tx1"/>
              </a:solidFill>
              <a:sym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952AC4-BCBE-4BD9-A924-A281D36E8E13}" type="slidenum">
              <a:rPr lang="zh-CN" altLang="en-US" smtClean="0"/>
            </a:fld>
            <a:endParaRPr lang="zh-CN" altLang="en-US" sz="2105" b="1" i="1">
              <a:solidFill>
                <a:schemeClr val="tx1"/>
              </a:solidFill>
              <a:sym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200862-E076-4AC9-8449-FE2DF7EEA6D8}" type="slidenum">
              <a:rPr lang="zh-CN" altLang="en-US" smtClean="0"/>
            </a:fld>
            <a:endParaRPr lang="zh-CN" altLang="en-US" sz="2105" b="1" i="1">
              <a:solidFill>
                <a:schemeClr val="tx1"/>
              </a:solidFill>
              <a:sym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62" y="403652"/>
            <a:ext cx="9221689" cy="1460604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ECD4F-8CA4-4FA6-818B-8A1F0BC3E77D}" type="slidenum">
              <a:rPr lang="zh-CN" altLang="en-US"/>
            </a:fld>
            <a:endParaRPr lang="zh-CN" altLang="en-US" sz="2105" b="1" i="1">
              <a:solidFill>
                <a:schemeClr val="tx1"/>
              </a:solidFill>
              <a:sym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CB709-0262-4BF9-9BC1-123ADF902E79}" type="slidenum">
              <a:rPr lang="zh-CN" altLang="en-US" smtClean="0"/>
            </a:fld>
            <a:endParaRPr lang="zh-CN" altLang="en-US" sz="2105" b="1" i="1">
              <a:solidFill>
                <a:schemeClr val="tx1"/>
              </a:solidFill>
              <a:sym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5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5">
                <a:solidFill>
                  <a:schemeClr val="tx1"/>
                </a:solidFill>
              </a:defRPr>
            </a:lvl1pPr>
            <a:lvl2pPr marL="50419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745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3pPr>
            <a:lvl4pPr marL="1511935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4pPr>
            <a:lvl5pPr marL="2016125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5pPr>
            <a:lvl6pPr marL="2519680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6pPr>
            <a:lvl7pPr marL="3023870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7pPr>
            <a:lvl8pPr marL="3528060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8pPr>
            <a:lvl9pPr marL="4031615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29C85E-4ABF-4272-858D-DD378CDA6157}" type="slidenum">
              <a:rPr lang="zh-CN" altLang="en-US" smtClean="0"/>
            </a:fld>
            <a:endParaRPr lang="zh-CN" altLang="en-US" sz="2105" b="1" i="1">
              <a:solidFill>
                <a:schemeClr val="tx1"/>
              </a:solidFill>
              <a:sym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072AE8-4495-4250-9844-D04FB719740C}" type="slidenum">
              <a:rPr lang="zh-CN" altLang="en-US" smtClean="0"/>
            </a:fld>
            <a:endParaRPr lang="zh-CN" altLang="en-US" sz="2105" b="1" i="1">
              <a:solidFill>
                <a:schemeClr val="tx1"/>
              </a:solidFill>
              <a:sym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5" b="1"/>
            </a:lvl1pPr>
            <a:lvl2pPr marL="504190" indent="0">
              <a:buNone/>
              <a:defRPr sz="2205" b="1"/>
            </a:lvl2pPr>
            <a:lvl3pPr marL="1007745" indent="0">
              <a:buNone/>
              <a:defRPr sz="1985" b="1"/>
            </a:lvl3pPr>
            <a:lvl4pPr marL="1511935" indent="0">
              <a:buNone/>
              <a:defRPr sz="1765" b="1"/>
            </a:lvl4pPr>
            <a:lvl5pPr marL="2016125" indent="0">
              <a:buNone/>
              <a:defRPr sz="1765" b="1"/>
            </a:lvl5pPr>
            <a:lvl6pPr marL="2519680" indent="0">
              <a:buNone/>
              <a:defRPr sz="1765" b="1"/>
            </a:lvl6pPr>
            <a:lvl7pPr marL="3023870" indent="0">
              <a:buNone/>
              <a:defRPr sz="1765" b="1"/>
            </a:lvl7pPr>
            <a:lvl8pPr marL="3528060" indent="0">
              <a:buNone/>
              <a:defRPr sz="1765" b="1"/>
            </a:lvl8pPr>
            <a:lvl9pPr marL="4031615" indent="0">
              <a:buNone/>
              <a:defRPr sz="1765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5" b="1"/>
            </a:lvl1pPr>
            <a:lvl2pPr marL="504190" indent="0">
              <a:buNone/>
              <a:defRPr sz="2205" b="1"/>
            </a:lvl2pPr>
            <a:lvl3pPr marL="1007745" indent="0">
              <a:buNone/>
              <a:defRPr sz="1985" b="1"/>
            </a:lvl3pPr>
            <a:lvl4pPr marL="1511935" indent="0">
              <a:buNone/>
              <a:defRPr sz="1765" b="1"/>
            </a:lvl4pPr>
            <a:lvl5pPr marL="2016125" indent="0">
              <a:buNone/>
              <a:defRPr sz="1765" b="1"/>
            </a:lvl5pPr>
            <a:lvl6pPr marL="2519680" indent="0">
              <a:buNone/>
              <a:defRPr sz="1765" b="1"/>
            </a:lvl6pPr>
            <a:lvl7pPr marL="3023870" indent="0">
              <a:buNone/>
              <a:defRPr sz="1765" b="1"/>
            </a:lvl7pPr>
            <a:lvl8pPr marL="3528060" indent="0">
              <a:buNone/>
              <a:defRPr sz="1765" b="1"/>
            </a:lvl8pPr>
            <a:lvl9pPr marL="4031615" indent="0">
              <a:buNone/>
              <a:defRPr sz="1765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0CABA5-4561-4DFD-B367-C7EBF11E4323}" type="slidenum">
              <a:rPr lang="zh-CN" altLang="en-US" smtClean="0"/>
            </a:fld>
            <a:endParaRPr lang="zh-CN" altLang="en-US" sz="2105" b="1" i="1">
              <a:solidFill>
                <a:schemeClr val="tx1"/>
              </a:solidFill>
              <a:sym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16CDE6-FB83-455F-9F94-28F51276F603}" type="slidenum">
              <a:rPr lang="zh-CN" altLang="en-US" smtClean="0"/>
            </a:fld>
            <a:endParaRPr lang="zh-CN" altLang="en-US" sz="2105" b="1" i="1">
              <a:solidFill>
                <a:schemeClr val="tx1"/>
              </a:solidFill>
              <a:sym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CE3F99-D4EE-4F2D-8049-9DBC1F012F36}" type="slidenum">
              <a:rPr lang="zh-CN" altLang="en-US" smtClean="0"/>
            </a:fld>
            <a:endParaRPr lang="zh-CN" altLang="en-US" sz="2105" b="1" i="1">
              <a:solidFill>
                <a:schemeClr val="tx1"/>
              </a:solidFill>
              <a:sym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5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5"/>
            </a:lvl1pPr>
            <a:lvl2pPr>
              <a:defRPr sz="3085"/>
            </a:lvl2pPr>
            <a:lvl3pPr>
              <a:defRPr sz="2645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5"/>
            </a:lvl1pPr>
            <a:lvl2pPr marL="504190" indent="0">
              <a:buNone/>
              <a:defRPr sz="1545"/>
            </a:lvl2pPr>
            <a:lvl3pPr marL="1007745" indent="0">
              <a:buNone/>
              <a:defRPr sz="1325"/>
            </a:lvl3pPr>
            <a:lvl4pPr marL="1511935" indent="0">
              <a:buNone/>
              <a:defRPr sz="1100"/>
            </a:lvl4pPr>
            <a:lvl5pPr marL="2016125" indent="0">
              <a:buNone/>
              <a:defRPr sz="1100"/>
            </a:lvl5pPr>
            <a:lvl6pPr marL="2519680" indent="0">
              <a:buNone/>
              <a:defRPr sz="1100"/>
            </a:lvl6pPr>
            <a:lvl7pPr marL="3023870" indent="0">
              <a:buNone/>
              <a:defRPr sz="1100"/>
            </a:lvl7pPr>
            <a:lvl8pPr marL="3528060" indent="0">
              <a:buNone/>
              <a:defRPr sz="1100"/>
            </a:lvl8pPr>
            <a:lvl9pPr marL="4031615" indent="0">
              <a:buNone/>
              <a:defRPr sz="11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7A2D34-527F-467A-8D79-8154108B8BB7}" type="slidenum">
              <a:rPr lang="zh-CN" altLang="en-US" smtClean="0"/>
            </a:fld>
            <a:endParaRPr lang="zh-CN" altLang="en-US" sz="2105" b="1" i="1">
              <a:solidFill>
                <a:schemeClr val="tx1"/>
              </a:solidFill>
              <a:sym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5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5"/>
            </a:lvl1pPr>
            <a:lvl2pPr marL="504190" indent="0">
              <a:buNone/>
              <a:defRPr sz="3085"/>
            </a:lvl2pPr>
            <a:lvl3pPr marL="1007745" indent="0">
              <a:buNone/>
              <a:defRPr sz="2645"/>
            </a:lvl3pPr>
            <a:lvl4pPr marL="1511935" indent="0">
              <a:buNone/>
              <a:defRPr sz="2205"/>
            </a:lvl4pPr>
            <a:lvl5pPr marL="2016125" indent="0">
              <a:buNone/>
              <a:defRPr sz="2205"/>
            </a:lvl5pPr>
            <a:lvl6pPr marL="2519680" indent="0">
              <a:buNone/>
              <a:defRPr sz="2205"/>
            </a:lvl6pPr>
            <a:lvl7pPr marL="3023870" indent="0">
              <a:buNone/>
              <a:defRPr sz="2205"/>
            </a:lvl7pPr>
            <a:lvl8pPr marL="3528060" indent="0">
              <a:buNone/>
              <a:defRPr sz="2205"/>
            </a:lvl8pPr>
            <a:lvl9pPr marL="4031615" indent="0">
              <a:buNone/>
              <a:defRPr sz="2205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5"/>
            </a:lvl1pPr>
            <a:lvl2pPr marL="504190" indent="0">
              <a:buNone/>
              <a:defRPr sz="1545"/>
            </a:lvl2pPr>
            <a:lvl3pPr marL="1007745" indent="0">
              <a:buNone/>
              <a:defRPr sz="1325"/>
            </a:lvl3pPr>
            <a:lvl4pPr marL="1511935" indent="0">
              <a:buNone/>
              <a:defRPr sz="1100"/>
            </a:lvl4pPr>
            <a:lvl5pPr marL="2016125" indent="0">
              <a:buNone/>
              <a:defRPr sz="1100"/>
            </a:lvl5pPr>
            <a:lvl6pPr marL="2519680" indent="0">
              <a:buNone/>
              <a:defRPr sz="1100"/>
            </a:lvl6pPr>
            <a:lvl7pPr marL="3023870" indent="0">
              <a:buNone/>
              <a:defRPr sz="1100"/>
            </a:lvl7pPr>
            <a:lvl8pPr marL="3528060" indent="0">
              <a:buNone/>
              <a:defRPr sz="1100"/>
            </a:lvl8pPr>
            <a:lvl9pPr marL="4031615" indent="0">
              <a:buNone/>
              <a:defRPr sz="11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A45D5-0C4A-4A16-AF8C-3ED7A3A01ADE}" type="slidenum">
              <a:rPr lang="zh-CN" altLang="en-US" smtClean="0"/>
            </a:fld>
            <a:endParaRPr lang="zh-CN" altLang="en-US" sz="2105" b="1" i="1">
              <a:solidFill>
                <a:schemeClr val="tx1"/>
              </a:solidFill>
              <a:sym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87B119A-5714-4660-A7D9-89E8F86B7DDD}" type="slidenum">
              <a:rPr lang="zh-CN" altLang="en-US" smtClean="0"/>
            </a:fld>
            <a:endParaRPr lang="zh-CN" altLang="en-US" sz="2105" b="1" i="1">
              <a:solidFill>
                <a:schemeClr val="tx1"/>
              </a:solidFill>
              <a:sym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1007745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95" indent="-252095" algn="l" defTabSz="1007745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5" kern="1200">
          <a:solidFill>
            <a:schemeClr val="tx1"/>
          </a:solidFill>
          <a:latin typeface="+mn-lt"/>
          <a:ea typeface="+mn-ea"/>
          <a:cs typeface="+mn-cs"/>
        </a:defRPr>
      </a:lvl1pPr>
      <a:lvl2pPr marL="755650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2pPr>
      <a:lvl3pPr marL="1259840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030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267585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771775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5965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79520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3710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19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7745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125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1968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387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806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1615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.xml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8.jpeg"/><Relationship Id="rId2" Type="http://schemas.openxmlformats.org/officeDocument/2006/relationships/image" Target="../media/image11.jpe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图片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772765"/>
            <a:ext cx="10688100" cy="601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矩形 2"/>
          <p:cNvSpPr>
            <a:spLocks noChangeArrowheads="1"/>
          </p:cNvSpPr>
          <p:nvPr/>
        </p:nvSpPr>
        <p:spPr bwMode="auto">
          <a:xfrm>
            <a:off x="631114" y="2601139"/>
            <a:ext cx="9682030" cy="2465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374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西安咸阳国际机场</a:t>
            </a:r>
            <a:endParaRPr lang="en-US" altLang="zh-CN" sz="374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374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r>
              <a:rPr lang="zh-CN" altLang="en-US" sz="374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号</a:t>
            </a:r>
            <a:r>
              <a:rPr lang="en-US" altLang="zh-CN" sz="374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110kV</a:t>
            </a:r>
            <a:r>
              <a:rPr lang="zh-CN" altLang="en-US" sz="374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变电站工程</a:t>
            </a:r>
            <a:endParaRPr lang="en-US" altLang="zh-CN" sz="374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80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外立面变更</a:t>
            </a:r>
            <a:endParaRPr lang="zh-CN" altLang="en-US" sz="280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099" name="矩形 5"/>
          <p:cNvSpPr>
            <a:spLocks noChangeArrowheads="1"/>
          </p:cNvSpPr>
          <p:nvPr/>
        </p:nvSpPr>
        <p:spPr bwMode="auto">
          <a:xfrm>
            <a:off x="4824521" y="6013706"/>
            <a:ext cx="157988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</a:t>
            </a: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23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</a:t>
            </a: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10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月  </a:t>
            </a:r>
            <a:endParaRPr lang="zh-CN" altLang="en-US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endParaRPr lang="zh-CN" altLang="en-US" dirty="0"/>
          </a:p>
        </p:txBody>
      </p:sp>
      <p:sp>
        <p:nvSpPr>
          <p:cNvPr id="4100" name="矩形 9"/>
          <p:cNvSpPr>
            <a:spLocks noChangeArrowheads="1"/>
          </p:cNvSpPr>
          <p:nvPr/>
        </p:nvSpPr>
        <p:spPr bwMode="auto">
          <a:xfrm>
            <a:off x="3185232" y="5642660"/>
            <a:ext cx="56169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中国能源建设集团陕西省电力设计院有限公司</a:t>
            </a:r>
            <a:endParaRPr lang="zh-CN" altLang="en-US" dirty="0">
              <a:solidFill>
                <a:srgbClr val="000000"/>
              </a:solidFill>
              <a:sym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图片 1" descr="C:\Users\Demi\Desktop\3639463731373542363041393446394242354538363037303444453744373746.png363946373137354236304139344639424235453836303730344445374437374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1475677"/>
            <a:ext cx="10691813" cy="601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51" y="467607"/>
            <a:ext cx="6345555" cy="6424071"/>
          </a:xfrm>
          <a:prstGeom prst="rect">
            <a:avLst/>
          </a:prstGeom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847955" y="2768982"/>
            <a:ext cx="184731" cy="286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None/>
            </a:pPr>
            <a:endParaRPr lang="zh-CN" altLang="zh-CN" sz="1405">
              <a:solidFill>
                <a:srgbClr val="FF3300"/>
              </a:solidFill>
              <a:sym typeface="Arial" panose="020B0604020202020204" pitchFamily="34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5872868" y="2769100"/>
            <a:ext cx="159818" cy="2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None/>
            </a:pPr>
            <a:endParaRPr lang="zh-CN" altLang="zh-CN" sz="1405">
              <a:solidFill>
                <a:srgbClr val="FF3300"/>
              </a:solidFill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464" y="827632"/>
            <a:ext cx="2846777" cy="5462016"/>
          </a:xfrm>
          <a:prstGeom prst="rect">
            <a:avLst/>
          </a:prstGeom>
        </p:spPr>
      </p:pic>
      <p:sp>
        <p:nvSpPr>
          <p:cNvPr id="8" name="文本框 95"/>
          <p:cNvSpPr>
            <a:spLocks noChangeArrowheads="1"/>
          </p:cNvSpPr>
          <p:nvPr/>
        </p:nvSpPr>
        <p:spPr bwMode="auto">
          <a:xfrm>
            <a:off x="89392" y="79739"/>
            <a:ext cx="1777825" cy="368300"/>
          </a:xfrm>
          <a:prstGeom prst="rect">
            <a:avLst/>
          </a:prstGeom>
          <a:solidFill>
            <a:srgbClr val="0068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总平图</a:t>
            </a:r>
            <a:endParaRPr lang="en-US" altLang="zh-CN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图片 1" descr="C:\Users\Demi\Desktop\3639463731373542363041393446394242354538363037303444453744373746.png363946373137354236304139344639424235453836303730344445374437374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5530"/>
            <a:ext cx="10691813" cy="601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Rectangle 4"/>
          <p:cNvSpPr>
            <a:spLocks noChangeArrowheads="1"/>
          </p:cNvSpPr>
          <p:nvPr/>
        </p:nvSpPr>
        <p:spPr bwMode="auto">
          <a:xfrm>
            <a:off x="5253542" y="3121988"/>
            <a:ext cx="184731" cy="286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None/>
            </a:pPr>
            <a:endParaRPr lang="zh-CN" altLang="zh-CN" sz="1405">
              <a:solidFill>
                <a:srgbClr val="FF3300"/>
              </a:solidFill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0349"/>
            <a:ext cx="5129891" cy="3038605"/>
          </a:xfrm>
          <a:prstGeom prst="rect">
            <a:avLst/>
          </a:prstGeom>
        </p:spPr>
      </p:pic>
      <p:sp>
        <p:nvSpPr>
          <p:cNvPr id="40965" name="文本框 3"/>
          <p:cNvSpPr>
            <a:spLocks noChangeArrowheads="1"/>
          </p:cNvSpPr>
          <p:nvPr/>
        </p:nvSpPr>
        <p:spPr bwMode="auto">
          <a:xfrm>
            <a:off x="957038" y="5896791"/>
            <a:ext cx="23692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en-US" altLang="zh-CN" sz="1200" dirty="0" smtClean="0"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1. </a:t>
            </a:r>
            <a:r>
              <a:rPr lang="zh-CN" altLang="en-US" sz="1200" dirty="0" smtClean="0"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南侧入口廊桥形体独立</a:t>
            </a:r>
            <a:endParaRPr lang="en-US" altLang="zh-CN" sz="1200" dirty="0">
              <a:latin typeface="黑体" panose="02010600030101010101" charset="-122"/>
              <a:ea typeface="黑体" panose="02010600030101010101" charset="-122"/>
              <a:sym typeface="黑体" panose="02010600030101010101" charset="-122"/>
            </a:endParaRPr>
          </a:p>
          <a:p>
            <a:pPr eaLnBrk="0" hangingPunct="0">
              <a:buFont typeface="Arial" panose="020B0604020202020204" pitchFamily="34" charset="0"/>
              <a:buNone/>
            </a:pPr>
            <a:r>
              <a:rPr lang="en-US" altLang="zh-CN" sz="1200" dirty="0" smtClean="0"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2. </a:t>
            </a:r>
            <a:r>
              <a:rPr lang="zh-CN" altLang="en-US" sz="1200" dirty="0" smtClean="0"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集控中心双面坡屋顶</a:t>
            </a:r>
            <a:endParaRPr lang="en-US" altLang="zh-CN" sz="1200" dirty="0" smtClean="0">
              <a:latin typeface="黑体" panose="02010600030101010101" charset="-122"/>
              <a:ea typeface="黑体" panose="02010600030101010101" charset="-122"/>
              <a:sym typeface="黑体" panose="02010600030101010101" charset="-122"/>
            </a:endParaRPr>
          </a:p>
          <a:p>
            <a:pPr eaLnBrk="0" hangingPunct="0">
              <a:buFont typeface="Arial" panose="020B0604020202020204" pitchFamily="34" charset="0"/>
              <a:buNone/>
            </a:pPr>
            <a:r>
              <a:rPr lang="en-US" altLang="zh-CN" sz="1200" dirty="0" smtClean="0"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3. </a:t>
            </a:r>
            <a:r>
              <a:rPr lang="zh-CN" altLang="en-US" sz="1200" dirty="0" smtClean="0"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办公</a:t>
            </a:r>
            <a:r>
              <a:rPr lang="en-US" altLang="zh-CN" sz="1200" dirty="0" smtClean="0"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4</a:t>
            </a:r>
            <a:r>
              <a:rPr lang="zh-CN" altLang="en-US" sz="1200" dirty="0" smtClean="0"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层山墙造型独立</a:t>
            </a:r>
            <a:endParaRPr lang="zh-CN" altLang="en-US" sz="1200" dirty="0">
              <a:latin typeface="黑体" panose="02010600030101010101" charset="-122"/>
              <a:ea typeface="黑体" panose="02010600030101010101" charset="-122"/>
              <a:sym typeface="黑体" panose="0201060003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0"/>
          <a:stretch>
            <a:fillRect/>
          </a:stretch>
        </p:blipFill>
        <p:spPr>
          <a:xfrm>
            <a:off x="5184361" y="2250349"/>
            <a:ext cx="5489916" cy="3041593"/>
          </a:xfrm>
          <a:prstGeom prst="rect">
            <a:avLst/>
          </a:prstGeom>
        </p:spPr>
      </p:pic>
      <p:sp>
        <p:nvSpPr>
          <p:cNvPr id="7" name="文本框 3"/>
          <p:cNvSpPr>
            <a:spLocks noChangeArrowheads="1"/>
          </p:cNvSpPr>
          <p:nvPr/>
        </p:nvSpPr>
        <p:spPr bwMode="auto">
          <a:xfrm>
            <a:off x="5368705" y="1890324"/>
            <a:ext cx="157036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buFont typeface="Arial" panose="020B0604020202020204" pitchFamily="34" charset="0"/>
              <a:buNone/>
            </a:pPr>
            <a:r>
              <a:rPr lang="zh-CN" altLang="en-US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鸟瞰图 现方案</a:t>
            </a:r>
            <a:endParaRPr lang="zh-CN" altLang="en-US" sz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0030101010101" charset="-122"/>
              <a:ea typeface="黑体" panose="02010600030101010101" charset="-122"/>
              <a:sym typeface="黑体" panose="02010600030101010101" charset="-122"/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>
            <a:off x="1889666" y="3635827"/>
            <a:ext cx="0" cy="208814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>
            <a:off x="1457636" y="4067857"/>
            <a:ext cx="0" cy="165611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>
            <a:off x="8370116" y="4283872"/>
            <a:ext cx="0" cy="1440100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>
            <a:off x="7506056" y="3923847"/>
            <a:ext cx="0" cy="180012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>
            <a:off x="9090166" y="3491817"/>
            <a:ext cx="0" cy="223215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>
            <a:off x="2321696" y="4067857"/>
            <a:ext cx="0" cy="165611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953601" y="5867982"/>
            <a:ext cx="2376165" cy="7920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3"/>
          <p:cNvSpPr>
            <a:spLocks noChangeArrowheads="1"/>
          </p:cNvSpPr>
          <p:nvPr/>
        </p:nvSpPr>
        <p:spPr bwMode="auto">
          <a:xfrm>
            <a:off x="7111129" y="5896791"/>
            <a:ext cx="26270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28600" indent="-228600" eaLnBrk="0" hangingPunct="0">
              <a:buFont typeface="Arial" panose="020B0604020202020204" pitchFamily="34" charset="0"/>
              <a:buAutoNum type="arabicPeriod"/>
            </a:pPr>
            <a:r>
              <a:rPr lang="zh-CN" altLang="en-US" sz="1200" dirty="0" smtClean="0"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南侧入口廊桥与主体形式融合</a:t>
            </a:r>
            <a:endParaRPr lang="en-US" altLang="zh-CN" sz="1200" dirty="0" smtClean="0">
              <a:latin typeface="黑体" panose="02010600030101010101" charset="-122"/>
              <a:ea typeface="黑体" panose="02010600030101010101" charset="-122"/>
              <a:sym typeface="黑体" panose="02010600030101010101" charset="-122"/>
            </a:endParaRPr>
          </a:p>
          <a:p>
            <a:pPr marL="228600" indent="-228600" eaLnBrk="0" hangingPunct="0">
              <a:buFont typeface="Arial" panose="020B0604020202020204" pitchFamily="34" charset="0"/>
              <a:buAutoNum type="arabicPeriod"/>
            </a:pPr>
            <a:r>
              <a:rPr lang="zh-CN" altLang="en-US" sz="1200" dirty="0" smtClean="0"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集控中心调整为平屋顶</a:t>
            </a:r>
            <a:endParaRPr lang="en-US" altLang="zh-CN" sz="1200" dirty="0" smtClean="0">
              <a:latin typeface="黑体" panose="02010600030101010101" charset="-122"/>
              <a:ea typeface="黑体" panose="02010600030101010101" charset="-122"/>
              <a:sym typeface="黑体" panose="02010600030101010101" charset="-122"/>
            </a:endParaRPr>
          </a:p>
          <a:p>
            <a:pPr eaLnBrk="0" hangingPunct="0">
              <a:buFont typeface="Arial" panose="020B0604020202020204" pitchFamily="34" charset="0"/>
              <a:buNone/>
            </a:pPr>
            <a:r>
              <a:rPr lang="en-US" altLang="zh-CN" sz="1200" dirty="0" smtClean="0"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3. </a:t>
            </a:r>
            <a:r>
              <a:rPr lang="zh-CN" altLang="en-US" sz="1200" dirty="0" smtClean="0"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办公</a:t>
            </a:r>
            <a:r>
              <a:rPr lang="en-US" altLang="zh-CN" sz="1200" dirty="0" smtClean="0"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4</a:t>
            </a:r>
            <a:r>
              <a:rPr lang="zh-CN" altLang="en-US" sz="1200" dirty="0" smtClean="0"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层山墙造型与集控中心呼应</a:t>
            </a:r>
            <a:endParaRPr lang="zh-CN" altLang="en-US" sz="1200" dirty="0">
              <a:latin typeface="黑体" panose="02010600030101010101" charset="-122"/>
              <a:ea typeface="黑体" panose="02010600030101010101" charset="-122"/>
              <a:sym typeface="黑体" panose="02010600030101010101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7107693" y="5867982"/>
            <a:ext cx="2630517" cy="7920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3"/>
          <p:cNvSpPr>
            <a:spLocks noChangeArrowheads="1"/>
          </p:cNvSpPr>
          <p:nvPr/>
        </p:nvSpPr>
        <p:spPr bwMode="auto">
          <a:xfrm>
            <a:off x="168421" y="1890324"/>
            <a:ext cx="157036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buFont typeface="Arial" panose="020B0604020202020204" pitchFamily="34" charset="0"/>
              <a:buNone/>
            </a:pPr>
            <a:r>
              <a:rPr lang="zh-CN" altLang="en-US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鸟瞰图 原方案</a:t>
            </a:r>
            <a:endParaRPr lang="zh-CN" altLang="en-US" sz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0030101010101" charset="-122"/>
              <a:ea typeface="黑体" panose="02010600030101010101" charset="-122"/>
              <a:sym typeface="黑体" panose="02010600030101010101" charset="-122"/>
            </a:endParaRPr>
          </a:p>
        </p:txBody>
      </p:sp>
      <p:sp>
        <p:nvSpPr>
          <p:cNvPr id="3" name="文本框 9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61290" y="107950"/>
            <a:ext cx="1778000" cy="404495"/>
          </a:xfrm>
          <a:prstGeom prst="rect">
            <a:avLst/>
          </a:prstGeom>
          <a:solidFill>
            <a:srgbClr val="0068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效果图对比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图片 1" descr="C:\Users\Demi\Desktop\3639463731373542363041393446394242354538363037303444453744373746.png363946373137354236304139344639424235453836303730344445374437374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37947"/>
            <a:ext cx="10691813" cy="601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57766"/>
            <a:ext cx="5129890" cy="32061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97"/>
          <a:stretch>
            <a:fillRect/>
          </a:stretch>
        </p:blipFill>
        <p:spPr>
          <a:xfrm>
            <a:off x="5201896" y="2135104"/>
            <a:ext cx="5472380" cy="3228843"/>
          </a:xfrm>
          <a:prstGeom prst="rect">
            <a:avLst/>
          </a:prstGeom>
        </p:spPr>
      </p:pic>
      <p:sp>
        <p:nvSpPr>
          <p:cNvPr id="7" name="文本框 3"/>
          <p:cNvSpPr>
            <a:spLocks noChangeArrowheads="1"/>
          </p:cNvSpPr>
          <p:nvPr/>
        </p:nvSpPr>
        <p:spPr bwMode="auto">
          <a:xfrm>
            <a:off x="233551" y="1797742"/>
            <a:ext cx="18721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buFont typeface="Arial" panose="020B0604020202020204" pitchFamily="34" charset="0"/>
              <a:buNone/>
            </a:pPr>
            <a:r>
              <a:rPr lang="zh-CN" altLang="en-US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综合楼 原方案</a:t>
            </a:r>
            <a:r>
              <a:rPr lang="en-US" altLang="zh-CN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—</a:t>
            </a:r>
            <a:r>
              <a:rPr lang="zh-CN" altLang="en-US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透视图</a:t>
            </a:r>
            <a:endParaRPr lang="zh-CN" altLang="en-US" sz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0030101010101" charset="-122"/>
              <a:ea typeface="黑体" panose="02010600030101010101" charset="-122"/>
              <a:sym typeface="黑体" panose="02010600030101010101" charset="-122"/>
            </a:endParaRPr>
          </a:p>
        </p:txBody>
      </p:sp>
      <p:sp>
        <p:nvSpPr>
          <p:cNvPr id="8" name="文本框 3"/>
          <p:cNvSpPr>
            <a:spLocks noChangeArrowheads="1"/>
          </p:cNvSpPr>
          <p:nvPr/>
        </p:nvSpPr>
        <p:spPr bwMode="auto">
          <a:xfrm>
            <a:off x="5443726" y="1797742"/>
            <a:ext cx="18721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buFont typeface="Arial" panose="020B0604020202020204" pitchFamily="34" charset="0"/>
              <a:buNone/>
            </a:pPr>
            <a:r>
              <a:rPr lang="zh-CN" altLang="en-US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综合楼 现方案</a:t>
            </a:r>
            <a:r>
              <a:rPr lang="en-US" altLang="zh-CN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—</a:t>
            </a:r>
            <a:r>
              <a:rPr lang="zh-CN" altLang="en-US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透视图</a:t>
            </a:r>
            <a:endParaRPr lang="zh-CN" altLang="en-US" sz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0030101010101" charset="-122"/>
              <a:ea typeface="黑体" panose="02010600030101010101" charset="-122"/>
              <a:sym typeface="黑体" panose="02010600030101010101" charset="-122"/>
            </a:endParaRPr>
          </a:p>
        </p:txBody>
      </p:sp>
      <p:sp>
        <p:nvSpPr>
          <p:cNvPr id="9" name="文本框 3"/>
          <p:cNvSpPr>
            <a:spLocks noChangeArrowheads="1"/>
          </p:cNvSpPr>
          <p:nvPr/>
        </p:nvSpPr>
        <p:spPr bwMode="auto">
          <a:xfrm>
            <a:off x="1101048" y="5896791"/>
            <a:ext cx="25167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28600" indent="-228600" eaLnBrk="0" hangingPunct="0">
              <a:buFont typeface="Arial" panose="020B0604020202020204" pitchFamily="34" charset="0"/>
              <a:buAutoNum type="arabicPeriod"/>
            </a:pPr>
            <a:r>
              <a:rPr lang="zh-CN" altLang="en-US" sz="1200" dirty="0" smtClean="0"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南侧入口廊桥形体独立</a:t>
            </a:r>
            <a:endParaRPr lang="en-US" altLang="zh-CN" sz="1200" dirty="0" smtClean="0">
              <a:latin typeface="黑体" panose="02010600030101010101" charset="-122"/>
              <a:ea typeface="黑体" panose="02010600030101010101" charset="-122"/>
              <a:sym typeface="黑体" panose="02010600030101010101" charset="-122"/>
            </a:endParaRPr>
          </a:p>
          <a:p>
            <a:pPr marL="228600" indent="-228600" eaLnBrk="0" hangingPunct="0">
              <a:buFont typeface="Arial" panose="020B0604020202020204" pitchFamily="34" charset="0"/>
              <a:buAutoNum type="arabicPeriod"/>
            </a:pPr>
            <a:endParaRPr lang="en-US" altLang="zh-CN" sz="1200" dirty="0">
              <a:latin typeface="黑体" panose="02010600030101010101" charset="-122"/>
              <a:ea typeface="黑体" panose="02010600030101010101" charset="-122"/>
              <a:sym typeface="黑体" panose="02010600030101010101" charset="-122"/>
            </a:endParaRPr>
          </a:p>
          <a:p>
            <a:pPr eaLnBrk="0" hangingPunct="0">
              <a:buFont typeface="Arial" panose="020B0604020202020204" pitchFamily="34" charset="0"/>
              <a:buNone/>
            </a:pPr>
            <a:r>
              <a:rPr lang="en-US" altLang="zh-CN" sz="1200" dirty="0" smtClean="0"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2. </a:t>
            </a:r>
            <a:r>
              <a:rPr lang="zh-CN" altLang="en-US" sz="1200" dirty="0" smtClean="0"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配电装置楼工业建筑特征突出</a:t>
            </a:r>
            <a:endParaRPr lang="en-US" altLang="zh-CN" sz="1200" dirty="0" smtClean="0">
              <a:latin typeface="黑体" panose="02010600030101010101" charset="-122"/>
              <a:ea typeface="黑体" panose="02010600030101010101" charset="-122"/>
              <a:sym typeface="黑体" panose="02010600030101010101" charset="-122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>
            <a:off x="3905806" y="4211867"/>
            <a:ext cx="0" cy="151210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>
            <a:off x="1457636" y="4211867"/>
            <a:ext cx="0" cy="151210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>
            <a:off x="7938086" y="4283872"/>
            <a:ext cx="0" cy="1440100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>
            <a:off x="6209966" y="4211867"/>
            <a:ext cx="0" cy="151210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>
            <a:off x="9594201" y="4427882"/>
            <a:ext cx="0" cy="1296090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>
            <a:off x="2753726" y="4067857"/>
            <a:ext cx="0" cy="165611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1097611" y="5867982"/>
            <a:ext cx="3168220" cy="7920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3"/>
          <p:cNvSpPr>
            <a:spLocks noChangeArrowheads="1"/>
          </p:cNvSpPr>
          <p:nvPr/>
        </p:nvSpPr>
        <p:spPr bwMode="auto">
          <a:xfrm>
            <a:off x="6679099" y="5896791"/>
            <a:ext cx="3347132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28600" indent="-228600" eaLnBrk="0" hangingPunct="0">
              <a:buFont typeface="Arial" panose="020B0604020202020204" pitchFamily="34" charset="0"/>
              <a:buAutoNum type="arabicPeriod"/>
            </a:pPr>
            <a:r>
              <a:rPr lang="zh-CN" altLang="en-US" sz="1200" dirty="0" smtClean="0"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南侧入口廊桥与主体形式融合</a:t>
            </a:r>
            <a:endParaRPr lang="en-US" altLang="zh-CN" sz="1200" dirty="0" smtClean="0">
              <a:latin typeface="黑体" panose="02010600030101010101" charset="-122"/>
              <a:ea typeface="黑体" panose="02010600030101010101" charset="-122"/>
              <a:sym typeface="黑体" panose="02010600030101010101" charset="-122"/>
            </a:endParaRPr>
          </a:p>
          <a:p>
            <a:pPr marL="228600" indent="-228600" eaLnBrk="0" hangingPunct="0">
              <a:buFont typeface="Arial" panose="020B0604020202020204" pitchFamily="34" charset="0"/>
              <a:buAutoNum type="arabicPeriod"/>
            </a:pPr>
            <a:endParaRPr lang="en-US" altLang="zh-CN" sz="1200" dirty="0" smtClean="0">
              <a:latin typeface="黑体" panose="02010600030101010101" charset="-122"/>
              <a:ea typeface="黑体" panose="02010600030101010101" charset="-122"/>
              <a:sym typeface="黑体" panose="02010600030101010101" charset="-122"/>
            </a:endParaRPr>
          </a:p>
          <a:p>
            <a:pPr eaLnBrk="0" hangingPunct="0">
              <a:buFont typeface="Arial" panose="020B0604020202020204" pitchFamily="34" charset="0"/>
              <a:buNone/>
            </a:pPr>
            <a:r>
              <a:rPr lang="en-US" altLang="zh-CN" sz="1200" dirty="0" smtClean="0"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2. </a:t>
            </a:r>
            <a:r>
              <a:rPr lang="zh-CN" altLang="en-US" sz="1200" dirty="0" smtClean="0"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配电</a:t>
            </a:r>
            <a:r>
              <a:rPr lang="zh-CN" altLang="en-US" sz="1200" dirty="0"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装置楼外墙材料增高</a:t>
            </a:r>
            <a:r>
              <a:rPr lang="en-US" altLang="zh-CN" sz="1200" dirty="0"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1.2</a:t>
            </a:r>
            <a:r>
              <a:rPr lang="zh-CN" altLang="en-US" sz="1200" dirty="0"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米，高度</a:t>
            </a:r>
            <a:r>
              <a:rPr lang="zh-CN" altLang="en-US" sz="1200" dirty="0" smtClean="0"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与综合楼办公建筑造型呼应</a:t>
            </a:r>
            <a:endParaRPr lang="zh-CN" altLang="en-US" sz="1200" dirty="0">
              <a:latin typeface="黑体" panose="02010600030101010101" charset="-122"/>
              <a:ea typeface="黑体" panose="02010600030101010101" charset="-122"/>
              <a:sym typeface="黑体" panose="02010600030101010101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065956" y="5867982"/>
            <a:ext cx="3816265" cy="7920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2"/>
          <a:stretch>
            <a:fillRect/>
          </a:stretch>
        </p:blipFill>
        <p:spPr>
          <a:xfrm>
            <a:off x="17536" y="2267732"/>
            <a:ext cx="5040350" cy="2987782"/>
          </a:xfrm>
          <a:prstGeom prst="rect">
            <a:avLst/>
          </a:prstGeom>
        </p:spPr>
      </p:pic>
      <p:pic>
        <p:nvPicPr>
          <p:cNvPr id="45057" name="图片 1" descr="C:\Users\Demi\Desktop\3639463731373542363041393446394242354538363037303444453744373746.png36394637313735423630413934463942423545383630373034444537443737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37947"/>
            <a:ext cx="10691813" cy="601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"/>
          <a:stretch>
            <a:fillRect/>
          </a:stretch>
        </p:blipFill>
        <p:spPr>
          <a:xfrm>
            <a:off x="5129891" y="2267732"/>
            <a:ext cx="5549271" cy="2987782"/>
          </a:xfrm>
          <a:prstGeom prst="rect">
            <a:avLst/>
          </a:prstGeom>
        </p:spPr>
      </p:pic>
      <p:sp>
        <p:nvSpPr>
          <p:cNvPr id="9" name="文本框 3"/>
          <p:cNvSpPr>
            <a:spLocks noChangeArrowheads="1"/>
          </p:cNvSpPr>
          <p:nvPr/>
        </p:nvSpPr>
        <p:spPr bwMode="auto">
          <a:xfrm>
            <a:off x="233551" y="1918728"/>
            <a:ext cx="18721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buFont typeface="Arial" panose="020B0604020202020204" pitchFamily="34" charset="0"/>
              <a:buNone/>
            </a:pPr>
            <a:r>
              <a:rPr lang="zh-CN" altLang="en-US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综合楼 原方案</a:t>
            </a:r>
            <a:r>
              <a:rPr lang="en-US" altLang="zh-CN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—</a:t>
            </a:r>
            <a:r>
              <a:rPr lang="zh-CN" altLang="en-US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透视图</a:t>
            </a:r>
            <a:endParaRPr lang="zh-CN" altLang="en-US" sz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0030101010101" charset="-122"/>
              <a:ea typeface="黑体" panose="02010600030101010101" charset="-122"/>
              <a:sym typeface="黑体" panose="02010600030101010101" charset="-122"/>
            </a:endParaRPr>
          </a:p>
        </p:txBody>
      </p:sp>
      <p:sp>
        <p:nvSpPr>
          <p:cNvPr id="10" name="文本框 3"/>
          <p:cNvSpPr>
            <a:spLocks noChangeArrowheads="1"/>
          </p:cNvSpPr>
          <p:nvPr/>
        </p:nvSpPr>
        <p:spPr bwMode="auto">
          <a:xfrm>
            <a:off x="5443726" y="1918728"/>
            <a:ext cx="18721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buFont typeface="Arial" panose="020B0604020202020204" pitchFamily="34" charset="0"/>
              <a:buNone/>
            </a:pPr>
            <a:r>
              <a:rPr lang="zh-CN" altLang="en-US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综合楼 现方案</a:t>
            </a:r>
            <a:r>
              <a:rPr lang="en-US" altLang="zh-CN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—</a:t>
            </a:r>
            <a:r>
              <a:rPr lang="zh-CN" altLang="en-US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透视图</a:t>
            </a:r>
            <a:endParaRPr lang="zh-CN" altLang="en-US" sz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0030101010101" charset="-122"/>
              <a:ea typeface="黑体" panose="02010600030101010101" charset="-122"/>
              <a:sym typeface="黑体" panose="02010600030101010101" charset="-122"/>
            </a:endParaRPr>
          </a:p>
        </p:txBody>
      </p:sp>
      <p:sp>
        <p:nvSpPr>
          <p:cNvPr id="11" name="文本框 3"/>
          <p:cNvSpPr>
            <a:spLocks noChangeArrowheads="1"/>
          </p:cNvSpPr>
          <p:nvPr/>
        </p:nvSpPr>
        <p:spPr bwMode="auto">
          <a:xfrm>
            <a:off x="1893103" y="5896791"/>
            <a:ext cx="23692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en-US" altLang="zh-CN" sz="1200" dirty="0" smtClean="0"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1. </a:t>
            </a:r>
            <a:r>
              <a:rPr lang="zh-CN" altLang="en-US" sz="1200" dirty="0" smtClean="0"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南侧入口廊桥形体独立</a:t>
            </a:r>
            <a:endParaRPr lang="en-US" altLang="zh-CN" sz="1200" dirty="0">
              <a:latin typeface="黑体" panose="02010600030101010101" charset="-122"/>
              <a:ea typeface="黑体" panose="02010600030101010101" charset="-122"/>
              <a:sym typeface="黑体" panose="02010600030101010101" charset="-122"/>
            </a:endParaRPr>
          </a:p>
          <a:p>
            <a:pPr eaLnBrk="0" hangingPunct="0">
              <a:buFont typeface="Arial" panose="020B0604020202020204" pitchFamily="34" charset="0"/>
              <a:buNone/>
            </a:pPr>
            <a:r>
              <a:rPr lang="en-US" altLang="zh-CN" sz="1200" dirty="0" smtClean="0"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2. </a:t>
            </a:r>
            <a:r>
              <a:rPr lang="zh-CN" altLang="en-US" sz="1200" dirty="0" smtClean="0"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集控中心双面坡屋顶</a:t>
            </a:r>
            <a:endParaRPr lang="en-US" altLang="zh-CN" sz="1200" dirty="0" smtClean="0">
              <a:latin typeface="黑体" panose="02010600030101010101" charset="-122"/>
              <a:ea typeface="黑体" panose="02010600030101010101" charset="-122"/>
              <a:sym typeface="黑体" panose="02010600030101010101" charset="-122"/>
            </a:endParaRPr>
          </a:p>
          <a:p>
            <a:pPr eaLnBrk="0" hangingPunct="0">
              <a:buFont typeface="Arial" panose="020B0604020202020204" pitchFamily="34" charset="0"/>
              <a:buNone/>
            </a:pPr>
            <a:r>
              <a:rPr lang="en-US" altLang="zh-CN" sz="1200" dirty="0" smtClean="0"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3. </a:t>
            </a:r>
            <a:r>
              <a:rPr lang="zh-CN" altLang="en-US" sz="1200" dirty="0" smtClean="0"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办公</a:t>
            </a:r>
            <a:r>
              <a:rPr lang="en-US" altLang="zh-CN" sz="1200" dirty="0" smtClean="0"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4</a:t>
            </a:r>
            <a:r>
              <a:rPr lang="zh-CN" altLang="en-US" sz="1200" dirty="0" smtClean="0"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层山墙造型独立</a:t>
            </a:r>
            <a:endParaRPr lang="zh-CN" altLang="en-US" sz="1200" dirty="0">
              <a:latin typeface="黑体" panose="02010600030101010101" charset="-122"/>
              <a:ea typeface="黑体" panose="02010600030101010101" charset="-122"/>
              <a:sym typeface="黑体" panose="02010600030101010101" charset="-122"/>
            </a:endParaRPr>
          </a:p>
        </p:txBody>
      </p:sp>
      <p:cxnSp>
        <p:nvCxnSpPr>
          <p:cNvPr id="12" name="直接箭头连接符 11"/>
          <p:cNvCxnSpPr/>
          <p:nvPr/>
        </p:nvCxnSpPr>
        <p:spPr>
          <a:xfrm>
            <a:off x="2033676" y="3635827"/>
            <a:ext cx="0" cy="208814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>
            <a:off x="3545781" y="4144046"/>
            <a:ext cx="0" cy="165611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>
            <a:off x="8370116" y="3779837"/>
            <a:ext cx="0" cy="194413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>
            <a:off x="6786006" y="3923847"/>
            <a:ext cx="0" cy="180012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>
            <a:off x="9522196" y="3563822"/>
            <a:ext cx="0" cy="2160150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>
            <a:off x="4121821" y="3851842"/>
            <a:ext cx="0" cy="1948319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1889666" y="5867982"/>
            <a:ext cx="2376165" cy="7920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3"/>
          <p:cNvSpPr>
            <a:spLocks noChangeArrowheads="1"/>
          </p:cNvSpPr>
          <p:nvPr/>
        </p:nvSpPr>
        <p:spPr bwMode="auto">
          <a:xfrm>
            <a:off x="6858011" y="5896791"/>
            <a:ext cx="26270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28600" indent="-228600" eaLnBrk="0" hangingPunct="0">
              <a:buFont typeface="Arial" panose="020B0604020202020204" pitchFamily="34" charset="0"/>
              <a:buAutoNum type="arabicPeriod"/>
            </a:pPr>
            <a:r>
              <a:rPr lang="zh-CN" altLang="en-US" sz="1200" dirty="0" smtClean="0"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南侧入口廊桥与主体形式融合</a:t>
            </a:r>
            <a:endParaRPr lang="en-US" altLang="zh-CN" sz="1200" dirty="0" smtClean="0">
              <a:latin typeface="黑体" panose="02010600030101010101" charset="-122"/>
              <a:ea typeface="黑体" panose="02010600030101010101" charset="-122"/>
              <a:sym typeface="黑体" panose="02010600030101010101" charset="-122"/>
            </a:endParaRPr>
          </a:p>
          <a:p>
            <a:pPr marL="228600" indent="-228600" eaLnBrk="0" hangingPunct="0">
              <a:buFont typeface="Arial" panose="020B0604020202020204" pitchFamily="34" charset="0"/>
              <a:buAutoNum type="arabicPeriod"/>
            </a:pPr>
            <a:r>
              <a:rPr lang="zh-CN" altLang="en-US" sz="1200" dirty="0" smtClean="0"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集控中心调整为平屋顶</a:t>
            </a:r>
            <a:endParaRPr lang="en-US" altLang="zh-CN" sz="1200" dirty="0" smtClean="0">
              <a:latin typeface="黑体" panose="02010600030101010101" charset="-122"/>
              <a:ea typeface="黑体" panose="02010600030101010101" charset="-122"/>
              <a:sym typeface="黑体" panose="02010600030101010101" charset="-122"/>
            </a:endParaRPr>
          </a:p>
          <a:p>
            <a:pPr eaLnBrk="0" hangingPunct="0">
              <a:buFont typeface="Arial" panose="020B0604020202020204" pitchFamily="34" charset="0"/>
              <a:buNone/>
            </a:pPr>
            <a:r>
              <a:rPr lang="en-US" altLang="zh-CN" sz="1200" dirty="0" smtClean="0"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3. </a:t>
            </a:r>
            <a:r>
              <a:rPr lang="zh-CN" altLang="en-US" sz="1200" dirty="0" smtClean="0"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办公</a:t>
            </a:r>
            <a:r>
              <a:rPr lang="en-US" altLang="zh-CN" sz="1200" dirty="0" smtClean="0"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4</a:t>
            </a:r>
            <a:r>
              <a:rPr lang="zh-CN" altLang="en-US" sz="1200" dirty="0" smtClean="0"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层山墙造型与集控中心呼应</a:t>
            </a:r>
            <a:endParaRPr lang="zh-CN" altLang="en-US" sz="1200" dirty="0">
              <a:latin typeface="黑体" panose="02010600030101010101" charset="-122"/>
              <a:ea typeface="黑体" panose="02010600030101010101" charset="-122"/>
              <a:sym typeface="黑体" panose="02010600030101010101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641996" y="5867982"/>
            <a:ext cx="3024210" cy="7920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图片 1" descr="C:\Users\Demi\Desktop\3639463731373542363041393446394242354538363037303444453744373746.png363946373137354236304139344639424235453836303730344445374437374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37947"/>
            <a:ext cx="10691813" cy="601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" b="2494"/>
          <a:stretch>
            <a:fillRect/>
          </a:stretch>
        </p:blipFill>
        <p:spPr>
          <a:xfrm>
            <a:off x="17536" y="2466780"/>
            <a:ext cx="5112355" cy="2969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8" t="45817" r="2415" b="9569"/>
          <a:stretch>
            <a:fillRect/>
          </a:stretch>
        </p:blipFill>
        <p:spPr>
          <a:xfrm>
            <a:off x="5179056" y="2466780"/>
            <a:ext cx="5512756" cy="3003323"/>
          </a:xfrm>
          <a:prstGeom prst="rect">
            <a:avLst/>
          </a:prstGeom>
        </p:spPr>
      </p:pic>
      <p:sp>
        <p:nvSpPr>
          <p:cNvPr id="7" name="文本框 3"/>
          <p:cNvSpPr>
            <a:spLocks noChangeArrowheads="1"/>
          </p:cNvSpPr>
          <p:nvPr/>
        </p:nvSpPr>
        <p:spPr bwMode="auto">
          <a:xfrm>
            <a:off x="233550" y="1990733"/>
            <a:ext cx="208814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buFont typeface="Arial" panose="020B0604020202020204" pitchFamily="34" charset="0"/>
              <a:buNone/>
            </a:pPr>
            <a:r>
              <a:rPr lang="zh-CN" altLang="en-US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配电装置楼 原方案</a:t>
            </a:r>
            <a:r>
              <a:rPr lang="en-US" altLang="zh-CN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—</a:t>
            </a:r>
            <a:r>
              <a:rPr lang="zh-CN" altLang="en-US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透视图</a:t>
            </a:r>
            <a:endParaRPr lang="zh-CN" altLang="en-US" sz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0030101010101" charset="-122"/>
              <a:ea typeface="黑体" panose="02010600030101010101" charset="-122"/>
              <a:sym typeface="黑体" panose="02010600030101010101" charset="-122"/>
            </a:endParaRPr>
          </a:p>
        </p:txBody>
      </p:sp>
      <p:sp>
        <p:nvSpPr>
          <p:cNvPr id="8" name="文本框 3"/>
          <p:cNvSpPr>
            <a:spLocks noChangeArrowheads="1"/>
          </p:cNvSpPr>
          <p:nvPr/>
        </p:nvSpPr>
        <p:spPr bwMode="auto">
          <a:xfrm>
            <a:off x="5443725" y="1990733"/>
            <a:ext cx="21343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buFont typeface="Arial" panose="020B0604020202020204" pitchFamily="34" charset="0"/>
              <a:buNone/>
            </a:pPr>
            <a:r>
              <a:rPr lang="zh-CN" altLang="en-US" sz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配电装置楼 </a:t>
            </a:r>
            <a:r>
              <a:rPr lang="zh-CN" altLang="en-US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现方案</a:t>
            </a:r>
            <a:r>
              <a:rPr lang="en-US" altLang="zh-CN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—</a:t>
            </a:r>
            <a:r>
              <a:rPr lang="zh-CN" altLang="en-US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透视图</a:t>
            </a:r>
            <a:endParaRPr lang="zh-CN" altLang="en-US" sz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0030101010101" charset="-122"/>
              <a:ea typeface="黑体" panose="02010600030101010101" charset="-122"/>
              <a:sym typeface="黑体" panose="02010600030101010101" charset="-122"/>
            </a:endParaRPr>
          </a:p>
        </p:txBody>
      </p:sp>
      <p:sp>
        <p:nvSpPr>
          <p:cNvPr id="19" name="文本框 3"/>
          <p:cNvSpPr>
            <a:spLocks noChangeArrowheads="1"/>
          </p:cNvSpPr>
          <p:nvPr/>
        </p:nvSpPr>
        <p:spPr bwMode="auto">
          <a:xfrm>
            <a:off x="1389068" y="5896791"/>
            <a:ext cx="25167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28600" indent="-228600" eaLnBrk="0" hangingPunct="0">
              <a:buFont typeface="Arial" panose="020B0604020202020204" pitchFamily="34" charset="0"/>
              <a:buAutoNum type="arabicPeriod"/>
            </a:pPr>
            <a:endParaRPr lang="en-US" altLang="zh-CN" sz="1200" dirty="0">
              <a:latin typeface="黑体" panose="02010600030101010101" charset="-122"/>
              <a:ea typeface="黑体" panose="02010600030101010101" charset="-122"/>
              <a:sym typeface="黑体" panose="02010600030101010101" charset="-122"/>
            </a:endParaRPr>
          </a:p>
          <a:p>
            <a:pPr eaLnBrk="0" hangingPunct="0">
              <a:buFont typeface="Arial" panose="020B0604020202020204" pitchFamily="34" charset="0"/>
              <a:buNone/>
            </a:pPr>
            <a:r>
              <a:rPr lang="en-US" altLang="zh-CN" sz="1200" dirty="0" smtClean="0"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1. </a:t>
            </a:r>
            <a:r>
              <a:rPr lang="zh-CN" altLang="en-US" sz="1200" dirty="0" smtClean="0"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配电装置楼工业建筑特征突出</a:t>
            </a:r>
            <a:endParaRPr lang="en-US" altLang="zh-CN" sz="1200" dirty="0" smtClean="0">
              <a:latin typeface="黑体" panose="02010600030101010101" charset="-122"/>
              <a:ea typeface="黑体" panose="02010600030101010101" charset="-122"/>
              <a:sym typeface="黑体" panose="02010600030101010101" charset="-122"/>
            </a:endParaRPr>
          </a:p>
        </p:txBody>
      </p:sp>
      <p:cxnSp>
        <p:nvCxnSpPr>
          <p:cNvPr id="20" name="直接箭头连接符 19"/>
          <p:cNvCxnSpPr/>
          <p:nvPr/>
        </p:nvCxnSpPr>
        <p:spPr>
          <a:xfrm>
            <a:off x="3905806" y="4139862"/>
            <a:ext cx="0" cy="1584110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>
            <a:off x="1385631" y="4211867"/>
            <a:ext cx="0" cy="151210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>
            <a:off x="8586131" y="4283872"/>
            <a:ext cx="0" cy="1440100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>
            <a:off x="6209966" y="4211867"/>
            <a:ext cx="0" cy="151210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/>
          <p:cNvSpPr/>
          <p:nvPr/>
        </p:nvSpPr>
        <p:spPr>
          <a:xfrm>
            <a:off x="1097611" y="5867982"/>
            <a:ext cx="3168220" cy="7920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3"/>
          <p:cNvSpPr>
            <a:spLocks noChangeArrowheads="1"/>
          </p:cNvSpPr>
          <p:nvPr/>
        </p:nvSpPr>
        <p:spPr bwMode="auto">
          <a:xfrm>
            <a:off x="5815039" y="5795977"/>
            <a:ext cx="33471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28600" indent="-228600" eaLnBrk="0" hangingPunct="0">
              <a:buFont typeface="Arial" panose="020B0604020202020204" pitchFamily="34" charset="0"/>
              <a:buAutoNum type="arabicPeriod"/>
            </a:pPr>
            <a:endParaRPr lang="en-US" altLang="zh-CN" sz="1200" dirty="0" smtClean="0">
              <a:latin typeface="黑体" panose="02010600030101010101" charset="-122"/>
              <a:ea typeface="黑体" panose="02010600030101010101" charset="-122"/>
              <a:sym typeface="黑体" panose="02010600030101010101" charset="-122"/>
            </a:endParaRPr>
          </a:p>
          <a:p>
            <a:pPr eaLnBrk="0" hangingPunct="0">
              <a:buFont typeface="Arial" panose="020B0604020202020204" pitchFamily="34" charset="0"/>
              <a:buNone/>
            </a:pPr>
            <a:r>
              <a:rPr lang="en-US" altLang="zh-CN" sz="1200" dirty="0"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1</a:t>
            </a:r>
            <a:r>
              <a:rPr lang="en-US" altLang="zh-CN" sz="1200" dirty="0" smtClean="0"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. </a:t>
            </a:r>
            <a:r>
              <a:rPr lang="zh-CN" altLang="en-US" sz="1200" dirty="0" smtClean="0"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配电</a:t>
            </a:r>
            <a:r>
              <a:rPr lang="zh-CN" altLang="en-US" sz="1200" dirty="0"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装置</a:t>
            </a:r>
            <a:r>
              <a:rPr lang="zh-CN" altLang="en-US" sz="1200" dirty="0" smtClean="0">
                <a:latin typeface="黑体" panose="02010600030101010101" charset="-122"/>
                <a:ea typeface="黑体" panose="02010600030101010101" charset="-122"/>
                <a:sym typeface="黑体" panose="02010600030101010101" charset="-122"/>
              </a:rPr>
              <a:t>楼通过基部棕色千思板，上部白色  千思板以及相同的横向排板肌理划分，与综合楼的办公建筑造型互为呼应</a:t>
            </a:r>
            <a:endParaRPr lang="zh-CN" altLang="en-US" sz="1200" dirty="0">
              <a:latin typeface="黑体" panose="02010600030101010101" charset="-122"/>
              <a:ea typeface="黑体" panose="02010600030101010101" charset="-122"/>
              <a:sym typeface="黑体" panose="02010600030101010101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561921" y="5867982"/>
            <a:ext cx="3816265" cy="7920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PP_MARK_KEY" val="d3002650-9381-4df1-81b3-82eda5bd2bf9"/>
  <p:tag name="COMMONDATA" val="eyJoZGlkIjoiYTM0M2VjNzFmZTVhMWUxZGJjOTZlMzEzZWJkNzYwMmQifQ=="/>
  <p:tag name="commondata" val="eyJoZGlkIjoiMzRjOTY3NzUzMGExZGRiNmEwYTdkZmRmMDIzMjYwOTAifQ=="/>
</p:tagLst>
</file>

<file path=ppt/theme/theme1.xml><?xml version="1.0" encoding="utf-8"?>
<a:theme xmlns:a="http://schemas.openxmlformats.org/drawingml/2006/main" name="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452</Words>
  <Application>WPS 演示</Application>
  <PresentationFormat>自定义</PresentationFormat>
  <Paragraphs>57</Paragraphs>
  <Slides>6</Slides>
  <Notes>22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8" baseType="lpstr">
      <vt:lpstr>Arial</vt:lpstr>
      <vt:lpstr>宋体</vt:lpstr>
      <vt:lpstr>Wingdings</vt:lpstr>
      <vt:lpstr>微软雅黑</vt:lpstr>
      <vt:lpstr>黑体</vt:lpstr>
      <vt:lpstr>Arial Unicode MS</vt:lpstr>
      <vt:lpstr>等线 Light</vt:lpstr>
      <vt:lpstr>Calibri Light</vt:lpstr>
      <vt:lpstr>等线</vt:lpstr>
      <vt:lpstr>Calibri</vt:lpstr>
      <vt:lpstr>思源黑体 CN Bold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Administrator</cp:lastModifiedBy>
  <cp:revision>806</cp:revision>
  <cp:lastPrinted>2021-03-23T08:30:00Z</cp:lastPrinted>
  <dcterms:created xsi:type="dcterms:W3CDTF">2016-03-07T05:50:00Z</dcterms:created>
  <dcterms:modified xsi:type="dcterms:W3CDTF">2023-10-31T03:41:24Z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2052-12.1.0.15712</vt:lpwstr>
  </property>
  <property fmtid="{D5CDD505-2E9C-101B-9397-08002B2CF9AE}" pid="3" name="ICV">
    <vt:lpwstr>394163445B344007A35242CFCBDC415A_13</vt:lpwstr>
  </property>
</Properties>
</file>